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272F"/>
    <a:srgbClr val="00A599"/>
    <a:srgbClr val="007AC7"/>
    <a:srgbClr val="E60000"/>
    <a:srgbClr val="00FF66"/>
    <a:srgbClr val="00B3FF"/>
    <a:srgbClr val="9EFFD9"/>
    <a:srgbClr val="003466"/>
    <a:srgbClr val="C2C2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 autoAdjust="0"/>
    <p:restoredTop sz="95008" autoAdjust="0"/>
  </p:normalViewPr>
  <p:slideViewPr>
    <p:cSldViewPr showGuides="1">
      <p:cViewPr varScale="1">
        <p:scale>
          <a:sx n="71" d="100"/>
          <a:sy n="71" d="100"/>
        </p:scale>
        <p:origin x="-1308" y="-96"/>
      </p:cViewPr>
      <p:guideLst>
        <p:guide orient="horz" pos="346"/>
        <p:guide orient="horz" pos="3974"/>
        <p:guide pos="385"/>
        <p:guide pos="537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5" cy="36004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2.xml"/><Relationship Id="rId3" Type="http://schemas.openxmlformats.org/officeDocument/2006/relationships/presProps" Target="presProps.xml"/><Relationship Id="rId7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Relationship Id="rId9" Type="http://schemas.openxmlformats.org/officeDocument/2006/relationships/customXml" Target="../customXml/item3.xml"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9" t="4649" r="7611" b="1078"/>
          <a:stretch/>
        </p:blipFill>
        <p:spPr>
          <a:xfrm>
            <a:off x="0" y="0"/>
            <a:ext cx="9244208" cy="6858000"/>
          </a:xfrm>
          <a:prstGeom prst="rect">
            <a:avLst/>
          </a:prstGeom>
        </p:spPr>
      </p:pic>
      <p:sp>
        <p:nvSpPr>
          <p:cNvPr id="9" name="Textplatzhalt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595431" y="4747129"/>
            <a:ext cx="6084167" cy="6580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Hochschule Merseburg</a:t>
            </a:r>
          </a:p>
          <a:p>
            <a:pPr lvl="0"/>
            <a:endParaRPr lang="de-DE" dirty="0"/>
          </a:p>
        </p:txBody>
      </p:sp>
      <p:sp>
        <p:nvSpPr>
          <p:cNvPr id="13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2616647" y="5467219"/>
            <a:ext cx="5472980" cy="36004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Wir stellen uns vor!</a:t>
            </a:r>
            <a:endParaRPr lang="de-DE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159" y="5805589"/>
            <a:ext cx="1440180" cy="72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224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1878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grau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3088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grau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24453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grau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1276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336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58386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spaltige_Folie mit Text u. Headline Hintergrund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3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9780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weiss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6124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weiss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55837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weiss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4476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Hochsch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3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31" y="5585943"/>
            <a:ext cx="1444953" cy="722781"/>
          </a:xfrm>
          <a:prstGeom prst="rect">
            <a:avLst/>
          </a:prstGeom>
        </p:spPr>
      </p:pic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395986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0692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11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78525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11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3311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11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42883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11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60694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Tex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183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5183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3928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re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183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5183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22220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re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183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5183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654159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re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183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5183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9768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Hochschule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395986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31" y="5585943"/>
            <a:ext cx="1444953" cy="72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23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Hochschule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395986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31" y="5585943"/>
            <a:ext cx="1444953" cy="72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17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Hochschule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395986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31" y="5585943"/>
            <a:ext cx="1444953" cy="72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345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 Folie mit Headlin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965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 Folie mit Headline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4799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3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3466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8582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Headline</a:t>
            </a:r>
            <a:endParaRPr lang="de-DE" dirty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582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594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1" r:id="rId3"/>
    <p:sldLayoutId id="2147483662" r:id="rId4"/>
    <p:sldLayoutId id="2147483663" r:id="rId5"/>
    <p:sldLayoutId id="2147483650" r:id="rId6"/>
    <p:sldLayoutId id="2147483652" r:id="rId7"/>
    <p:sldLayoutId id="2147483653" r:id="rId8"/>
    <p:sldLayoutId id="2147483654" r:id="rId9"/>
    <p:sldLayoutId id="2147483656" r:id="rId10"/>
    <p:sldLayoutId id="2147483664" r:id="rId11"/>
    <p:sldLayoutId id="2147483665" r:id="rId12"/>
    <p:sldLayoutId id="2147483666" r:id="rId13"/>
    <p:sldLayoutId id="2147483657" r:id="rId14"/>
    <p:sldLayoutId id="2147483658" r:id="rId15"/>
    <p:sldLayoutId id="2147483659" r:id="rId16"/>
    <p:sldLayoutId id="2147483667" r:id="rId17"/>
    <p:sldLayoutId id="2147483668" r:id="rId18"/>
    <p:sldLayoutId id="2147483669" r:id="rId19"/>
    <p:sldLayoutId id="2147483655" r:id="rId20"/>
    <p:sldLayoutId id="2147483670" r:id="rId21"/>
    <p:sldLayoutId id="2147483671" r:id="rId22"/>
    <p:sldLayoutId id="2147483672" r:id="rId23"/>
    <p:sldLayoutId id="2147483660" r:id="rId24"/>
    <p:sldLayoutId id="2147483673" r:id="rId25"/>
    <p:sldLayoutId id="2147483674" r:id="rId26"/>
    <p:sldLayoutId id="2147483675" r:id="rId2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smtClean="0"/>
              <a:t>Hochschule Merseburg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smtClean="0"/>
              <a:t>Wir stellen uns vor!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311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85143158CE94E45AB522775D82FB2C9" ma:contentTypeVersion="1" ma:contentTypeDescription="Ein neues Dokument erstellen." ma:contentTypeScope="" ma:versionID="b9a6ee521dc0427e7fc86bae187c5971">
  <xsd:schema xmlns:xsd="http://www.w3.org/2001/XMLSchema" xmlns:xs="http://www.w3.org/2001/XMLSchema" xmlns:p="http://schemas.microsoft.com/office/2006/metadata/properties" xmlns:ns2="0d511642-3256-47f4-bbad-d0dee0a151d9" targetNamespace="http://schemas.microsoft.com/office/2006/metadata/properties" ma:root="true" ma:fieldsID="1dc904dca91420527a037d26463bd981" ns2:_="">
    <xsd:import namespace="0d511642-3256-47f4-bbad-d0dee0a151d9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511642-3256-47f4-bbad-d0dee0a151d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498CE4A-12B4-4958-8B4D-1F8B4AA4BD9A}"/>
</file>

<file path=customXml/itemProps2.xml><?xml version="1.0" encoding="utf-8"?>
<ds:datastoreItem xmlns:ds="http://schemas.openxmlformats.org/officeDocument/2006/customXml" ds:itemID="{59294043-A15B-4455-AEAE-6B8B3D2B1360}"/>
</file>

<file path=customXml/itemProps3.xml><?xml version="1.0" encoding="utf-8"?>
<ds:datastoreItem xmlns:ds="http://schemas.openxmlformats.org/officeDocument/2006/customXml" ds:itemID="{FF0C7601-8F1F-4C06-9BF8-ADA66128050E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Bildschirmpräsentation (4:3)</PresentationFormat>
  <Paragraphs>2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Larissa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Katja</dc:creator>
  <cp:lastModifiedBy>Katja</cp:lastModifiedBy>
  <cp:revision>99</cp:revision>
  <dcterms:created xsi:type="dcterms:W3CDTF">2017-09-21T11:48:00Z</dcterms:created>
  <dcterms:modified xsi:type="dcterms:W3CDTF">2017-11-09T13:15:52Z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0x010100385143158CE94E45AB522775D82FB2C9</vt:lpwstr>
  </property>
</Properties>
</file>

<file path=docProps/thumbnail.jpeg>
</file>